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zh-TW"/>
    </a:defPPr>
    <a:lvl1pPr marL="0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322" y="2213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1952982" y="1714334"/>
            <a:ext cx="6812994" cy="36525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13999" y="1714334"/>
            <a:ext cx="19934317" cy="36525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910" y="2750844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91910" y="18144087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5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13999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392320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4003" y="9582373"/>
            <a:ext cx="13378913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14003" y="13575850"/>
            <a:ext cx="13378913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5381814" y="9582373"/>
            <a:ext cx="13384167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5381814" y="13575850"/>
            <a:ext cx="13384167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4004" y="1704416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38631" y="1704421"/>
            <a:ext cx="16927349" cy="36535890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4" cy="29282224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5086" y="29965973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35086" y="3825019"/>
            <a:ext cx="18167985" cy="25685115"/>
          </a:xfrm>
        </p:spPr>
        <p:txBody>
          <a:bodyPr/>
          <a:lstStyle>
            <a:lvl1pPr marL="0" indent="0">
              <a:buNone/>
              <a:defRPr sz="14700"/>
            </a:lvl1pPr>
            <a:lvl2pPr marL="2088197" indent="0">
              <a:buNone/>
              <a:defRPr sz="12700"/>
            </a:lvl2pPr>
            <a:lvl3pPr marL="4176394" indent="0">
              <a:buNone/>
              <a:defRPr sz="11100"/>
            </a:lvl3pPr>
            <a:lvl4pPr marL="6264591" indent="0">
              <a:buNone/>
              <a:defRPr sz="9100"/>
            </a:lvl4pPr>
            <a:lvl5pPr marL="8352788" indent="0">
              <a:buNone/>
              <a:defRPr sz="9100"/>
            </a:lvl5pPr>
            <a:lvl6pPr marL="10440985" indent="0">
              <a:buNone/>
              <a:defRPr sz="9100"/>
            </a:lvl6pPr>
            <a:lvl7pPr marL="12529182" indent="0">
              <a:buNone/>
              <a:defRPr sz="9100"/>
            </a:lvl7pPr>
            <a:lvl8pPr marL="14617379" indent="0">
              <a:buNone/>
              <a:defRPr sz="9100"/>
            </a:lvl8pPr>
            <a:lvl9pPr marL="16705576" indent="0">
              <a:buNone/>
              <a:defRPr sz="9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35086" y="33503625"/>
            <a:ext cx="18167985" cy="5024053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6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" t="41957" r="125" b="38932"/>
          <a:stretch/>
        </p:blipFill>
        <p:spPr>
          <a:xfrm>
            <a:off x="-125709" y="15417"/>
            <a:ext cx="30467965" cy="4090737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grpSp>
        <p:nvGrpSpPr>
          <p:cNvPr id="22" name="群組 21"/>
          <p:cNvGrpSpPr/>
          <p:nvPr userDrawn="1"/>
        </p:nvGrpSpPr>
        <p:grpSpPr>
          <a:xfrm>
            <a:off x="18308" y="39550261"/>
            <a:ext cx="30261667" cy="3258258"/>
            <a:chOff x="25302" y="39622303"/>
            <a:chExt cx="30120760" cy="3203484"/>
          </a:xfrm>
        </p:grpSpPr>
        <p:pic>
          <p:nvPicPr>
            <p:cNvPr id="20" name="Picture 2" descr="C:\Users\user\Downloads\DSC_2922.jpg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-50000"/>
                      </a14:imgEffect>
                      <a14:imgEffect>
                        <a14:brightnessContrast bright="10000"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48" t="23598" r="37911" b="7075"/>
            <a:stretch/>
          </p:blipFill>
          <p:spPr bwMode="auto">
            <a:xfrm>
              <a:off x="1817883" y="39622317"/>
              <a:ext cx="28328179" cy="32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user\Downloads\DSC_2922.jpg"/>
            <p:cNvPicPr>
              <a:picLocks noChangeAspect="1" noChangeArrowheads="1"/>
            </p:cNvPicPr>
            <p:nvPr userDrawn="1"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-60000"/>
                      </a14:imgEffect>
                      <a14:imgEffect>
                        <a14:brightnessContrast bright="10000"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" t="23432" r="53774" b="7240"/>
            <a:stretch/>
          </p:blipFill>
          <p:spPr bwMode="auto">
            <a:xfrm>
              <a:off x="25302" y="39622303"/>
              <a:ext cx="2712204" cy="320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標題版面配置區 1"/>
          <p:cNvSpPr>
            <a:spLocks noGrp="1"/>
          </p:cNvSpPr>
          <p:nvPr userDrawn="1">
            <p:ph type="title"/>
          </p:nvPr>
        </p:nvSpPr>
        <p:spPr>
          <a:xfrm>
            <a:off x="1513999" y="1714327"/>
            <a:ext cx="27251978" cy="7134754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1513999" y="9988662"/>
            <a:ext cx="27251978" cy="28251647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151399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10345658" y="39677165"/>
            <a:ext cx="9588659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2170064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-125709" y="737966"/>
            <a:ext cx="304056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台灣風能協會會員大會暨學術研討會</a:t>
            </a:r>
            <a:endParaRPr lang="zh-TW" alt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 userDrawn="1"/>
        </p:nvGrpSpPr>
        <p:grpSpPr>
          <a:xfrm>
            <a:off x="21988534" y="40050307"/>
            <a:ext cx="7841085" cy="1876235"/>
            <a:chOff x="17597224" y="39474243"/>
            <a:chExt cx="7841085" cy="1876235"/>
          </a:xfrm>
        </p:grpSpPr>
        <p:pic>
          <p:nvPicPr>
            <p:cNvPr id="16" name="圖片 15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3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224" y="39503917"/>
              <a:ext cx="3297397" cy="1774553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8788" l="1026" r="98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6730" y="39478270"/>
              <a:ext cx="2011579" cy="170210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5936" y="39474243"/>
              <a:ext cx="1944215" cy="1876235"/>
            </a:xfrm>
            <a:prstGeom prst="rect">
              <a:avLst/>
            </a:prstGeom>
          </p:spPr>
        </p:pic>
      </p:grpSp>
      <p:sp>
        <p:nvSpPr>
          <p:cNvPr id="23" name="文字方塊 22"/>
          <p:cNvSpPr txBox="1"/>
          <p:nvPr userDrawn="1"/>
        </p:nvSpPr>
        <p:spPr>
          <a:xfrm>
            <a:off x="21681113" y="41675273"/>
            <a:ext cx="8683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0" i="1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2016.12.01</a:t>
            </a:r>
            <a:r>
              <a:rPr lang="zh-TW" altLang="en-US" sz="7200" b="0" i="1" cap="none" spc="0" baseline="0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7200" b="0" i="1" cap="none" spc="0" baseline="0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7200" b="0" i="1" cap="none" spc="0" baseline="0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altLang="zh-TW" sz="7200" b="0" i="1" cap="none" spc="0" baseline="0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NTOU</a:t>
            </a:r>
            <a:endParaRPr lang="zh-TW" altLang="en-US" sz="7200" b="0" i="1" cap="none" spc="0" dirty="0">
              <a:ln w="24500" cmpd="dbl">
                <a:noFill/>
                <a:prstDash val="solid"/>
                <a:miter lim="800000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176394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48" indent="-1566148" algn="l" defTabSz="4176394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20" indent="-1305123" algn="l" defTabSz="4176394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92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89" indent="-1044098" algn="l" defTabSz="417639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86" indent="-1044098" algn="l" defTabSz="4176394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2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hreta</dc:creator>
  <cp:lastModifiedBy>X</cp:lastModifiedBy>
  <cp:revision>16</cp:revision>
  <dcterms:created xsi:type="dcterms:W3CDTF">2014-06-06T01:16:17Z</dcterms:created>
  <dcterms:modified xsi:type="dcterms:W3CDTF">2016-10-31T08:22:26Z</dcterms:modified>
</cp:coreProperties>
</file>